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2.png" ContentType="image/png"/>
  <Override PartName="/ppt/media/image8.jpeg" ContentType="image/jpeg"/>
  <Override PartName="/ppt/media/image11.png" ContentType="image/png"/>
  <Override PartName="/ppt/media/image2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5.jpeg" ContentType="image/jpeg"/>
  <Override PartName="/ppt/media/image14.png" ContentType="image/png"/>
  <Override PartName="/ppt/media/image3.svg" ContentType="image/svg"/>
  <Override PartName="/ppt/media/image10.png" ContentType="image/png"/>
  <Override PartName="/ppt/media/image1.png" ContentType="image/png"/>
  <Override PartName="/ppt/media/image6.jpeg" ContentType="image/jpeg"/>
  <Override PartName="/ppt/media/image13.png" ContentType="image/png"/>
  <Override PartName="/ppt/media/image4.png" ContentType="image/png"/>
  <Override PartName="/ppt/media/image9.png" ContentType="image/png"/>
  <Override PartName="/ppt/media/image7.jpeg" ContentType="image/jpeg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47A444BB-7328-4AC4-B2EC-82AD1D5DB9D4}" type="slidenum"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6B615C-ADF6-407D-B342-CED9E512C2A8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8F7F17-FE20-46D6-9A9B-3E7C3FF4D183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52EBBD-8147-43B1-9773-69B43EC1AAF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40BD343-5375-44E8-B3DC-F778FAB7C58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Нажмите, чтобы добавить изображение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8F3586A-6F39-4276-9B2C-16B03D40DE7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B1D1EF-E906-4E11-AEB3-0D3D334AEE7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99E09B-F74A-43E7-9DDC-398383D09F0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40D05A-7862-4AE3-9656-AF2F62DF680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AB852F-A0B7-4559-A9FB-CE1B3C3C9EE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8C3EC7-1004-4FD6-9D12-7E974B5E08D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9E8D7B-4F3E-4F35-B83A-86CCB29D65F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04C2EC-E154-4477-9EBE-919241E420C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4045A8-D13C-4D22-A4B4-83F563D3EFF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1"/>
          <p:cNvSpPr/>
          <p:nvPr/>
        </p:nvSpPr>
        <p:spPr>
          <a:xfrm>
            <a:off x="-89640" y="0"/>
            <a:ext cx="7559640" cy="6857640"/>
          </a:xfrm>
          <a:custGeom>
            <a:avLst/>
            <a:gdLst>
              <a:gd name="textAreaLeft" fmla="*/ 0 w 7559640"/>
              <a:gd name="textAreaRight" fmla="*/ 7560000 w 75596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1093760" y="111960"/>
            <a:ext cx="912240" cy="48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"/>
          <p:cNvSpPr/>
          <p:nvPr/>
        </p:nvSpPr>
        <p:spPr>
          <a:xfrm>
            <a:off x="522360" y="480600"/>
            <a:ext cx="30812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lt1"/>
                </a:solidFill>
                <a:latin typeface="Arial"/>
                <a:ea typeface="Arial"/>
              </a:rPr>
              <a:t>OrthoDocs</a:t>
            </a:r>
            <a:r>
              <a:rPr b="1" lang="ru-RU" sz="3600" spc="-1" strike="noStrike" baseline="30000">
                <a:solidFill>
                  <a:schemeClr val="lt1"/>
                </a:solidFill>
                <a:latin typeface="Arial"/>
                <a:ea typeface="Arial"/>
              </a:rPr>
              <a:t>® </a:t>
            </a:r>
            <a:r>
              <a:rPr b="1" lang="ru-RU" sz="3600" spc="-1" strike="noStrike">
                <a:solidFill>
                  <a:schemeClr val="lt1"/>
                </a:solidFill>
                <a:latin typeface="Arial"/>
                <a:ea typeface="Arial"/>
              </a:rPr>
              <a:t>+</a:t>
            </a:r>
            <a:br>
              <a:rPr sz="3600"/>
            </a:br>
            <a:r>
              <a:rPr b="1" lang="ru-RU" sz="3600" spc="-1" strike="noStrike">
                <a:solidFill>
                  <a:schemeClr val="lt1"/>
                </a:solidFill>
                <a:latin typeface="Arial"/>
                <a:ea typeface="Arial"/>
              </a:rPr>
              <a:t>Skillarium</a:t>
            </a:r>
            <a:r>
              <a:rPr b="1" lang="ru-RU" sz="3600" spc="-1" strike="noStrike" baseline="30000">
                <a:solidFill>
                  <a:schemeClr val="lt1"/>
                </a:solidFill>
                <a:latin typeface="Arial"/>
                <a:ea typeface="Arial"/>
              </a:rPr>
              <a:t>®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7705800" y="2520360"/>
            <a:ext cx="430128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Формирование цифрового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Arial"/>
                <a:ea typeface="Arial"/>
              </a:rPr>
              <a:t>профиля сотрудника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"/>
          <p:cNvSpPr/>
          <p:nvPr/>
        </p:nvSpPr>
        <p:spPr>
          <a:xfrm>
            <a:off x="2017080" y="5759640"/>
            <a:ext cx="2886480" cy="380520"/>
          </a:xfrm>
          <a:custGeom>
            <a:avLst/>
            <a:gdLst>
              <a:gd name="textAreaLeft" fmla="*/ 0 w 2886480"/>
              <a:gd name="textAreaRight" fmla="*/ 2886840 w 2886480"/>
              <a:gd name="textAreaTop" fmla="*/ 0 h 380520"/>
              <a:gd name="textAreaBottom" fmla="*/ 380880 h 380520"/>
            </a:gdLst>
            <a:ahLst/>
            <a:rect l="textAreaLeft" t="textAreaTop" r="textAreaRight" b="textAreaBottom"/>
            <a:pathLst>
              <a:path w="2886961" h="380987">
                <a:moveTo>
                  <a:pt x="8724" y="38125"/>
                </a:moveTo>
                <a:cubicBezTo>
                  <a:pt x="3708" y="39103"/>
                  <a:pt x="-101" y="44056"/>
                  <a:pt x="0" y="49237"/>
                </a:cubicBezTo>
                <a:lnTo>
                  <a:pt x="0" y="331812"/>
                </a:lnTo>
                <a:cubicBezTo>
                  <a:pt x="0" y="337654"/>
                  <a:pt x="5372" y="342938"/>
                  <a:pt x="11099" y="342938"/>
                </a:cubicBezTo>
                <a:lnTo>
                  <a:pt x="344474" y="342938"/>
                </a:lnTo>
                <a:cubicBezTo>
                  <a:pt x="350215" y="342938"/>
                  <a:pt x="355587" y="337642"/>
                  <a:pt x="355587" y="331825"/>
                </a:cubicBezTo>
                <a:lnTo>
                  <a:pt x="355587" y="53619"/>
                </a:lnTo>
                <a:cubicBezTo>
                  <a:pt x="355574" y="45072"/>
                  <a:pt x="348868" y="38087"/>
                  <a:pt x="342493" y="38138"/>
                </a:cubicBezTo>
                <a:lnTo>
                  <a:pt x="8724" y="38125"/>
                </a:lnTo>
                <a:close/>
                <a:moveTo>
                  <a:pt x="25387" y="63525"/>
                </a:moveTo>
                <a:lnTo>
                  <a:pt x="330187" y="63525"/>
                </a:lnTo>
                <a:lnTo>
                  <a:pt x="330187" y="190525"/>
                </a:lnTo>
                <a:lnTo>
                  <a:pt x="304787" y="165125"/>
                </a:lnTo>
                <a:lnTo>
                  <a:pt x="228587" y="266725"/>
                </a:lnTo>
                <a:lnTo>
                  <a:pt x="152387" y="190525"/>
                </a:lnTo>
                <a:lnTo>
                  <a:pt x="50787" y="292125"/>
                </a:lnTo>
                <a:lnTo>
                  <a:pt x="25387" y="292125"/>
                </a:lnTo>
                <a:lnTo>
                  <a:pt x="25387" y="63525"/>
                </a:lnTo>
                <a:close/>
                <a:moveTo>
                  <a:pt x="88899" y="88925"/>
                </a:moveTo>
                <a:cubicBezTo>
                  <a:pt x="67856" y="88925"/>
                  <a:pt x="50800" y="105981"/>
                  <a:pt x="50800" y="127025"/>
                </a:cubicBezTo>
                <a:cubicBezTo>
                  <a:pt x="50800" y="148069"/>
                  <a:pt x="67856" y="165125"/>
                  <a:pt x="88899" y="165125"/>
                </a:cubicBezTo>
                <a:cubicBezTo>
                  <a:pt x="109931" y="165125"/>
                  <a:pt x="126999" y="148069"/>
                  <a:pt x="126999" y="127025"/>
                </a:cubicBezTo>
                <a:cubicBezTo>
                  <a:pt x="126999" y="105981"/>
                  <a:pt x="109931" y="88925"/>
                  <a:pt x="88899" y="88925"/>
                </a:cubicBezTo>
                <a:close/>
                <a:moveTo>
                  <a:pt x="2503145" y="63525"/>
                </a:moveTo>
                <a:cubicBezTo>
                  <a:pt x="2490636" y="63525"/>
                  <a:pt x="2480565" y="73596"/>
                  <a:pt x="2480565" y="86105"/>
                </a:cubicBezTo>
                <a:lnTo>
                  <a:pt x="2480565" y="294970"/>
                </a:lnTo>
                <a:cubicBezTo>
                  <a:pt x="2480565" y="307479"/>
                  <a:pt x="2490636" y="317525"/>
                  <a:pt x="2503145" y="317525"/>
                </a:cubicBezTo>
                <a:lnTo>
                  <a:pt x="2864384" y="317525"/>
                </a:lnTo>
                <a:cubicBezTo>
                  <a:pt x="2876753" y="317525"/>
                  <a:pt x="2886738" y="307704"/>
                  <a:pt x="2886961" y="295391"/>
                </a:cubicBezTo>
                <a:lnTo>
                  <a:pt x="2886961" y="85684"/>
                </a:lnTo>
                <a:cubicBezTo>
                  <a:pt x="2886738" y="73371"/>
                  <a:pt x="2876753" y="63525"/>
                  <a:pt x="2864384" y="63525"/>
                </a:cubicBezTo>
                <a:lnTo>
                  <a:pt x="2503145" y="63525"/>
                </a:lnTo>
                <a:close/>
                <a:moveTo>
                  <a:pt x="2522195" y="89636"/>
                </a:moveTo>
                <a:lnTo>
                  <a:pt x="2676716" y="244157"/>
                </a:lnTo>
                <a:lnTo>
                  <a:pt x="2690127" y="244157"/>
                </a:lnTo>
                <a:lnTo>
                  <a:pt x="2845347" y="89636"/>
                </a:lnTo>
                <a:lnTo>
                  <a:pt x="2860866" y="105155"/>
                </a:lnTo>
                <a:lnTo>
                  <a:pt x="2768436" y="198996"/>
                </a:lnTo>
                <a:lnTo>
                  <a:pt x="2838286" y="270255"/>
                </a:lnTo>
                <a:lnTo>
                  <a:pt x="2822766" y="285788"/>
                </a:lnTo>
                <a:lnTo>
                  <a:pt x="2751507" y="214515"/>
                </a:lnTo>
                <a:lnTo>
                  <a:pt x="2699995" y="266738"/>
                </a:lnTo>
                <a:lnTo>
                  <a:pt x="2667534" y="266738"/>
                </a:lnTo>
                <a:lnTo>
                  <a:pt x="2616036" y="214541"/>
                </a:lnTo>
                <a:lnTo>
                  <a:pt x="2544776" y="286499"/>
                </a:lnTo>
                <a:lnTo>
                  <a:pt x="2529257" y="270268"/>
                </a:lnTo>
                <a:lnTo>
                  <a:pt x="2599805" y="199008"/>
                </a:lnTo>
                <a:lnTo>
                  <a:pt x="2506676" y="105168"/>
                </a:lnTo>
                <a:lnTo>
                  <a:pt x="2522195" y="89636"/>
                </a:lnTo>
                <a:close/>
                <a:moveTo>
                  <a:pt x="1529440" y="43459"/>
                </a:moveTo>
                <a:cubicBezTo>
                  <a:pt x="1501157" y="43459"/>
                  <a:pt x="1477180" y="64135"/>
                  <a:pt x="1477180" y="90830"/>
                </a:cubicBezTo>
                <a:cubicBezTo>
                  <a:pt x="1477383" y="99263"/>
                  <a:pt x="1478132" y="109664"/>
                  <a:pt x="1483161" y="131660"/>
                </a:cubicBezTo>
                <a:lnTo>
                  <a:pt x="1483161" y="132206"/>
                </a:lnTo>
                <a:lnTo>
                  <a:pt x="1483707" y="132753"/>
                </a:lnTo>
                <a:cubicBezTo>
                  <a:pt x="1485320" y="137375"/>
                  <a:pt x="1487683" y="140030"/>
                  <a:pt x="1490781" y="143636"/>
                </a:cubicBezTo>
                <a:cubicBezTo>
                  <a:pt x="1493893" y="147243"/>
                  <a:pt x="1497601" y="151498"/>
                  <a:pt x="1501132" y="155067"/>
                </a:cubicBezTo>
                <a:cubicBezTo>
                  <a:pt x="1501551" y="155486"/>
                  <a:pt x="1501818" y="155752"/>
                  <a:pt x="1502224" y="156159"/>
                </a:cubicBezTo>
                <a:cubicBezTo>
                  <a:pt x="1502923" y="159207"/>
                  <a:pt x="1503761" y="162471"/>
                  <a:pt x="1504396" y="165417"/>
                </a:cubicBezTo>
                <a:cubicBezTo>
                  <a:pt x="1506072" y="173227"/>
                  <a:pt x="1505907" y="178765"/>
                  <a:pt x="1505488" y="180657"/>
                </a:cubicBezTo>
                <a:cubicBezTo>
                  <a:pt x="1493334" y="184924"/>
                  <a:pt x="1478221" y="190004"/>
                  <a:pt x="1464657" y="195897"/>
                </a:cubicBezTo>
                <a:cubicBezTo>
                  <a:pt x="1457037" y="199212"/>
                  <a:pt x="1450154" y="202171"/>
                  <a:pt x="1444515" y="205701"/>
                </a:cubicBezTo>
                <a:cubicBezTo>
                  <a:pt x="1438876" y="209232"/>
                  <a:pt x="1433263" y="211899"/>
                  <a:pt x="1431447" y="219862"/>
                </a:cubicBezTo>
                <a:cubicBezTo>
                  <a:pt x="1431422" y="220217"/>
                  <a:pt x="1431422" y="220586"/>
                  <a:pt x="1431447" y="220941"/>
                </a:cubicBezTo>
                <a:cubicBezTo>
                  <a:pt x="1429669" y="237299"/>
                  <a:pt x="1426964" y="261340"/>
                  <a:pt x="1424906" y="277571"/>
                </a:cubicBezTo>
                <a:cubicBezTo>
                  <a:pt x="1424462" y="280987"/>
                  <a:pt x="1426265" y="284581"/>
                  <a:pt x="1429263" y="286283"/>
                </a:cubicBezTo>
                <a:cubicBezTo>
                  <a:pt x="1453901" y="299580"/>
                  <a:pt x="1491721" y="304939"/>
                  <a:pt x="1529440" y="304787"/>
                </a:cubicBezTo>
                <a:cubicBezTo>
                  <a:pt x="1567146" y="304647"/>
                  <a:pt x="1604688" y="298970"/>
                  <a:pt x="1628526" y="286283"/>
                </a:cubicBezTo>
                <a:cubicBezTo>
                  <a:pt x="1631523" y="284581"/>
                  <a:pt x="1633326" y="280987"/>
                  <a:pt x="1632882" y="277571"/>
                </a:cubicBezTo>
                <a:cubicBezTo>
                  <a:pt x="1632221" y="272491"/>
                  <a:pt x="1631408" y="261061"/>
                  <a:pt x="1630697" y="249809"/>
                </a:cubicBezTo>
                <a:cubicBezTo>
                  <a:pt x="1629986" y="238544"/>
                  <a:pt x="1629364" y="227482"/>
                  <a:pt x="1628526" y="220941"/>
                </a:cubicBezTo>
                <a:cubicBezTo>
                  <a:pt x="1628233" y="219329"/>
                  <a:pt x="1627459" y="217804"/>
                  <a:pt x="1626341" y="216598"/>
                </a:cubicBezTo>
                <a:cubicBezTo>
                  <a:pt x="1618772" y="207543"/>
                  <a:pt x="1607456" y="202018"/>
                  <a:pt x="1594223" y="196443"/>
                </a:cubicBezTo>
                <a:cubicBezTo>
                  <a:pt x="1582145" y="191363"/>
                  <a:pt x="1567985" y="186080"/>
                  <a:pt x="1553938" y="180111"/>
                </a:cubicBezTo>
                <a:cubicBezTo>
                  <a:pt x="1553151" y="178358"/>
                  <a:pt x="1552376" y="173266"/>
                  <a:pt x="1553938" y="165417"/>
                </a:cubicBezTo>
                <a:cubicBezTo>
                  <a:pt x="1554358" y="163309"/>
                  <a:pt x="1555018" y="161048"/>
                  <a:pt x="1555577" y="158877"/>
                </a:cubicBezTo>
                <a:cubicBezTo>
                  <a:pt x="1556885" y="157403"/>
                  <a:pt x="1557914" y="156197"/>
                  <a:pt x="1559387" y="154520"/>
                </a:cubicBezTo>
                <a:cubicBezTo>
                  <a:pt x="1562498" y="150964"/>
                  <a:pt x="1565851" y="147231"/>
                  <a:pt x="1568632" y="143636"/>
                </a:cubicBezTo>
                <a:cubicBezTo>
                  <a:pt x="1571426" y="140042"/>
                  <a:pt x="1573700" y="136956"/>
                  <a:pt x="1575173" y="132753"/>
                </a:cubicBezTo>
                <a:lnTo>
                  <a:pt x="1575719" y="132206"/>
                </a:lnTo>
                <a:cubicBezTo>
                  <a:pt x="1581409" y="109232"/>
                  <a:pt x="1581409" y="99656"/>
                  <a:pt x="1581701" y="91363"/>
                </a:cubicBezTo>
                <a:lnTo>
                  <a:pt x="1581701" y="90830"/>
                </a:lnTo>
                <a:cubicBezTo>
                  <a:pt x="1581701" y="64135"/>
                  <a:pt x="1557710" y="43459"/>
                  <a:pt x="1529440" y="43459"/>
                </a:cubicBezTo>
                <a:close/>
                <a:moveTo>
                  <a:pt x="1678945" y="0"/>
                </a:moveTo>
                <a:cubicBezTo>
                  <a:pt x="1637720" y="0"/>
                  <a:pt x="1602745" y="30137"/>
                  <a:pt x="1602745" y="69049"/>
                </a:cubicBezTo>
                <a:cubicBezTo>
                  <a:pt x="1603037" y="81343"/>
                  <a:pt x="1604142" y="96507"/>
                  <a:pt x="1611482" y="128574"/>
                </a:cubicBezTo>
                <a:lnTo>
                  <a:pt x="1611482" y="129374"/>
                </a:lnTo>
                <a:lnTo>
                  <a:pt x="1612270" y="130162"/>
                </a:lnTo>
                <a:cubicBezTo>
                  <a:pt x="1614632" y="136918"/>
                  <a:pt x="1618061" y="140779"/>
                  <a:pt x="1622595" y="146037"/>
                </a:cubicBezTo>
                <a:cubicBezTo>
                  <a:pt x="1627129" y="151307"/>
                  <a:pt x="1632526" y="157505"/>
                  <a:pt x="1637670" y="162712"/>
                </a:cubicBezTo>
                <a:cubicBezTo>
                  <a:pt x="1638279" y="163322"/>
                  <a:pt x="1638660" y="163703"/>
                  <a:pt x="1639257" y="164299"/>
                </a:cubicBezTo>
                <a:cubicBezTo>
                  <a:pt x="1640273" y="168732"/>
                  <a:pt x="1641518" y="173507"/>
                  <a:pt x="1642432" y="177787"/>
                </a:cubicBezTo>
                <a:cubicBezTo>
                  <a:pt x="1644883" y="189191"/>
                  <a:pt x="1644629" y="197256"/>
                  <a:pt x="1644020" y="200012"/>
                </a:cubicBezTo>
                <a:cubicBezTo>
                  <a:pt x="1626303" y="206235"/>
                  <a:pt x="1604269" y="213639"/>
                  <a:pt x="1584495" y="222237"/>
                </a:cubicBezTo>
                <a:cubicBezTo>
                  <a:pt x="1573382" y="227063"/>
                  <a:pt x="1563336" y="231381"/>
                  <a:pt x="1555120" y="236524"/>
                </a:cubicBezTo>
                <a:cubicBezTo>
                  <a:pt x="1546903" y="241681"/>
                  <a:pt x="1538724" y="245567"/>
                  <a:pt x="1536070" y="257162"/>
                </a:cubicBezTo>
                <a:cubicBezTo>
                  <a:pt x="1536031" y="257695"/>
                  <a:pt x="1536031" y="258229"/>
                  <a:pt x="1536070" y="258749"/>
                </a:cubicBezTo>
                <a:cubicBezTo>
                  <a:pt x="1533479" y="282587"/>
                  <a:pt x="1529554" y="317639"/>
                  <a:pt x="1526545" y="341299"/>
                </a:cubicBezTo>
                <a:cubicBezTo>
                  <a:pt x="1525897" y="346278"/>
                  <a:pt x="1528526" y="351536"/>
                  <a:pt x="1532895" y="353999"/>
                </a:cubicBezTo>
                <a:cubicBezTo>
                  <a:pt x="1568797" y="373405"/>
                  <a:pt x="1623966" y="381203"/>
                  <a:pt x="1678945" y="380987"/>
                </a:cubicBezTo>
                <a:cubicBezTo>
                  <a:pt x="1733936" y="380784"/>
                  <a:pt x="1788647" y="372516"/>
                  <a:pt x="1823407" y="353999"/>
                </a:cubicBezTo>
                <a:cubicBezTo>
                  <a:pt x="1827789" y="351536"/>
                  <a:pt x="1830405" y="346278"/>
                  <a:pt x="1829757" y="341299"/>
                </a:cubicBezTo>
                <a:cubicBezTo>
                  <a:pt x="1828805" y="333908"/>
                  <a:pt x="1827623" y="317233"/>
                  <a:pt x="1826582" y="300824"/>
                </a:cubicBezTo>
                <a:cubicBezTo>
                  <a:pt x="1825541" y="284416"/>
                  <a:pt x="1824639" y="268274"/>
                  <a:pt x="1823407" y="258749"/>
                </a:cubicBezTo>
                <a:cubicBezTo>
                  <a:pt x="1822975" y="256400"/>
                  <a:pt x="1821858" y="254165"/>
                  <a:pt x="1820232" y="252399"/>
                </a:cubicBezTo>
                <a:cubicBezTo>
                  <a:pt x="1809196" y="239217"/>
                  <a:pt x="1792698" y="231165"/>
                  <a:pt x="1773407" y="223037"/>
                </a:cubicBezTo>
                <a:cubicBezTo>
                  <a:pt x="1755792" y="215620"/>
                  <a:pt x="1735142" y="207911"/>
                  <a:pt x="1714670" y="199224"/>
                </a:cubicBezTo>
                <a:cubicBezTo>
                  <a:pt x="1713527" y="196672"/>
                  <a:pt x="1712384" y="189242"/>
                  <a:pt x="1714670" y="177787"/>
                </a:cubicBezTo>
                <a:cubicBezTo>
                  <a:pt x="1715279" y="174713"/>
                  <a:pt x="1716244" y="171424"/>
                  <a:pt x="1717045" y="168262"/>
                </a:cubicBezTo>
                <a:cubicBezTo>
                  <a:pt x="1718975" y="166116"/>
                  <a:pt x="1720474" y="164350"/>
                  <a:pt x="1722607" y="161912"/>
                </a:cubicBezTo>
                <a:cubicBezTo>
                  <a:pt x="1727154" y="156730"/>
                  <a:pt x="1732043" y="151282"/>
                  <a:pt x="1736095" y="146037"/>
                </a:cubicBezTo>
                <a:cubicBezTo>
                  <a:pt x="1740159" y="140804"/>
                  <a:pt x="1743486" y="136309"/>
                  <a:pt x="1745620" y="130162"/>
                </a:cubicBezTo>
                <a:lnTo>
                  <a:pt x="1746420" y="129374"/>
                </a:lnTo>
                <a:cubicBezTo>
                  <a:pt x="1754713" y="95885"/>
                  <a:pt x="1754713" y="81915"/>
                  <a:pt x="1755145" y="69837"/>
                </a:cubicBezTo>
                <a:lnTo>
                  <a:pt x="1755145" y="69049"/>
                </a:lnTo>
                <a:cubicBezTo>
                  <a:pt x="1755145" y="30137"/>
                  <a:pt x="1720169" y="0"/>
                  <a:pt x="1678945" y="0"/>
                </a:cubicBezTo>
                <a:close/>
                <a:moveTo>
                  <a:pt x="2067768" y="12725"/>
                </a:moveTo>
                <a:cubicBezTo>
                  <a:pt x="2053696" y="12725"/>
                  <a:pt x="2042368" y="24053"/>
                  <a:pt x="2042368" y="38125"/>
                </a:cubicBezTo>
                <a:lnTo>
                  <a:pt x="2042368" y="88925"/>
                </a:lnTo>
                <a:cubicBezTo>
                  <a:pt x="2042368" y="102996"/>
                  <a:pt x="2053696" y="114325"/>
                  <a:pt x="2067768" y="114325"/>
                </a:cubicBezTo>
                <a:cubicBezTo>
                  <a:pt x="2081839" y="114325"/>
                  <a:pt x="2093168" y="102996"/>
                  <a:pt x="2093168" y="88925"/>
                </a:cubicBezTo>
                <a:lnTo>
                  <a:pt x="2093168" y="38125"/>
                </a:lnTo>
                <a:cubicBezTo>
                  <a:pt x="2093168" y="24053"/>
                  <a:pt x="2081839" y="12725"/>
                  <a:pt x="2067768" y="12725"/>
                </a:cubicBezTo>
                <a:close/>
                <a:moveTo>
                  <a:pt x="2270968" y="12725"/>
                </a:moveTo>
                <a:cubicBezTo>
                  <a:pt x="2256896" y="12725"/>
                  <a:pt x="2245568" y="24053"/>
                  <a:pt x="2245568" y="38125"/>
                </a:cubicBezTo>
                <a:lnTo>
                  <a:pt x="2245568" y="88925"/>
                </a:lnTo>
                <a:cubicBezTo>
                  <a:pt x="2245568" y="102996"/>
                  <a:pt x="2256896" y="114325"/>
                  <a:pt x="2270968" y="114325"/>
                </a:cubicBezTo>
                <a:cubicBezTo>
                  <a:pt x="2285039" y="114325"/>
                  <a:pt x="2296368" y="102996"/>
                  <a:pt x="2296368" y="88925"/>
                </a:cubicBezTo>
                <a:lnTo>
                  <a:pt x="2296368" y="38125"/>
                </a:lnTo>
                <a:cubicBezTo>
                  <a:pt x="2296368" y="24053"/>
                  <a:pt x="2285039" y="12725"/>
                  <a:pt x="2270968" y="12725"/>
                </a:cubicBezTo>
                <a:close/>
                <a:moveTo>
                  <a:pt x="2105868" y="63525"/>
                </a:moveTo>
                <a:lnTo>
                  <a:pt x="2105868" y="88925"/>
                </a:lnTo>
                <a:cubicBezTo>
                  <a:pt x="2105868" y="110032"/>
                  <a:pt x="2088875" y="127025"/>
                  <a:pt x="2067768" y="127025"/>
                </a:cubicBezTo>
                <a:cubicBezTo>
                  <a:pt x="2046660" y="127025"/>
                  <a:pt x="2029668" y="110032"/>
                  <a:pt x="2029668" y="88925"/>
                </a:cubicBezTo>
                <a:lnTo>
                  <a:pt x="2029668" y="65112"/>
                </a:lnTo>
                <a:cubicBezTo>
                  <a:pt x="2007722" y="70738"/>
                  <a:pt x="1991568" y="90576"/>
                  <a:pt x="1991568" y="114325"/>
                </a:cubicBezTo>
                <a:lnTo>
                  <a:pt x="1991568" y="317525"/>
                </a:lnTo>
                <a:cubicBezTo>
                  <a:pt x="1991568" y="345668"/>
                  <a:pt x="2014225" y="368325"/>
                  <a:pt x="2042368" y="368325"/>
                </a:cubicBezTo>
                <a:lnTo>
                  <a:pt x="2296368" y="368325"/>
                </a:lnTo>
                <a:cubicBezTo>
                  <a:pt x="2324511" y="368325"/>
                  <a:pt x="2347168" y="345668"/>
                  <a:pt x="2347168" y="317525"/>
                </a:cubicBezTo>
                <a:lnTo>
                  <a:pt x="2347168" y="114325"/>
                </a:lnTo>
                <a:cubicBezTo>
                  <a:pt x="2347168" y="90576"/>
                  <a:pt x="2331013" y="70738"/>
                  <a:pt x="2309068" y="65112"/>
                </a:cubicBezTo>
                <a:lnTo>
                  <a:pt x="2309068" y="88925"/>
                </a:lnTo>
                <a:cubicBezTo>
                  <a:pt x="2309068" y="110032"/>
                  <a:pt x="2292075" y="127025"/>
                  <a:pt x="2270968" y="127025"/>
                </a:cubicBezTo>
                <a:cubicBezTo>
                  <a:pt x="2249860" y="127025"/>
                  <a:pt x="2232868" y="110032"/>
                  <a:pt x="2232868" y="88925"/>
                </a:cubicBezTo>
                <a:lnTo>
                  <a:pt x="2232868" y="63525"/>
                </a:lnTo>
                <a:lnTo>
                  <a:pt x="2105868" y="63525"/>
                </a:lnTo>
                <a:close/>
                <a:moveTo>
                  <a:pt x="2030862" y="177825"/>
                </a:moveTo>
                <a:lnTo>
                  <a:pt x="2307874" y="177825"/>
                </a:lnTo>
                <a:cubicBezTo>
                  <a:pt x="2308572" y="177825"/>
                  <a:pt x="2309068" y="178307"/>
                  <a:pt x="2309068" y="179019"/>
                </a:cubicBezTo>
                <a:lnTo>
                  <a:pt x="2309068" y="329031"/>
                </a:lnTo>
                <a:cubicBezTo>
                  <a:pt x="2309068" y="329730"/>
                  <a:pt x="2308572" y="330212"/>
                  <a:pt x="2307874" y="330212"/>
                </a:cubicBezTo>
                <a:lnTo>
                  <a:pt x="2030862" y="330212"/>
                </a:lnTo>
                <a:cubicBezTo>
                  <a:pt x="2030150" y="330212"/>
                  <a:pt x="2029668" y="329730"/>
                  <a:pt x="2029668" y="329031"/>
                </a:cubicBezTo>
                <a:lnTo>
                  <a:pt x="2029668" y="179019"/>
                </a:lnTo>
                <a:cubicBezTo>
                  <a:pt x="2029668" y="178307"/>
                  <a:pt x="2030163" y="177825"/>
                  <a:pt x="2030862" y="17782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"/>
          <p:cNvSpPr/>
          <p:nvPr/>
        </p:nvSpPr>
        <p:spPr>
          <a:xfrm>
            <a:off x="2510280" y="5785200"/>
            <a:ext cx="253800" cy="380520"/>
          </a:xfrm>
          <a:custGeom>
            <a:avLst/>
            <a:gdLst>
              <a:gd name="textAreaLeft" fmla="*/ 0 w 253800"/>
              <a:gd name="textAreaRight" fmla="*/ 254160 w 253800"/>
              <a:gd name="textAreaTop" fmla="*/ 0 h 380520"/>
              <a:gd name="textAreaBottom" fmla="*/ 380880 h 380520"/>
            </a:gdLst>
            <a:ahLst/>
            <a:rect l="textAreaLeft" t="textAreaTop" r="textAreaRight" b="textAreaBottom"/>
            <a:pathLst>
              <a:path w="253999" h="380999">
                <a:moveTo>
                  <a:pt x="126999" y="0"/>
                </a:moveTo>
                <a:lnTo>
                  <a:pt x="0" y="228600"/>
                </a:lnTo>
                <a:lnTo>
                  <a:pt x="139699" y="228600"/>
                </a:lnTo>
                <a:lnTo>
                  <a:pt x="126999" y="380999"/>
                </a:lnTo>
                <a:lnTo>
                  <a:pt x="253999" y="152400"/>
                </a:lnTo>
                <a:lnTo>
                  <a:pt x="114299" y="152400"/>
                </a:lnTo>
                <a:lnTo>
                  <a:pt x="12699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"/>
          <p:cNvSpPr/>
          <p:nvPr/>
        </p:nvSpPr>
        <p:spPr>
          <a:xfrm>
            <a:off x="2947320" y="5785200"/>
            <a:ext cx="355320" cy="355320"/>
          </a:xfrm>
          <a:custGeom>
            <a:avLst/>
            <a:gdLst>
              <a:gd name="textAreaLeft" fmla="*/ 0 w 355320"/>
              <a:gd name="textAreaRight" fmla="*/ 355680 w 355320"/>
              <a:gd name="textAreaTop" fmla="*/ 0 h 355320"/>
              <a:gd name="textAreaBottom" fmla="*/ 355680 h 355320"/>
            </a:gdLst>
            <a:ahLst/>
            <a:rect l="textAreaLeft" t="textAreaTop" r="textAreaRight" b="textAreaBottom"/>
            <a:pathLst>
              <a:path w="355572" h="355574">
                <a:moveTo>
                  <a:pt x="177774" y="0"/>
                </a:moveTo>
                <a:cubicBezTo>
                  <a:pt x="79590" y="0"/>
                  <a:pt x="-12" y="79603"/>
                  <a:pt x="0" y="177787"/>
                </a:cubicBezTo>
                <a:cubicBezTo>
                  <a:pt x="0" y="275970"/>
                  <a:pt x="79590" y="355574"/>
                  <a:pt x="177774" y="355574"/>
                </a:cubicBezTo>
                <a:cubicBezTo>
                  <a:pt x="210311" y="355511"/>
                  <a:pt x="242214" y="346506"/>
                  <a:pt x="270001" y="329565"/>
                </a:cubicBezTo>
                <a:cubicBezTo>
                  <a:pt x="291845" y="338251"/>
                  <a:pt x="340791" y="364007"/>
                  <a:pt x="352437" y="352882"/>
                </a:cubicBezTo>
                <a:cubicBezTo>
                  <a:pt x="364604" y="341261"/>
                  <a:pt x="338150" y="286550"/>
                  <a:pt x="331800" y="266217"/>
                </a:cubicBezTo>
                <a:cubicBezTo>
                  <a:pt x="347306" y="239318"/>
                  <a:pt x="355485" y="208826"/>
                  <a:pt x="355549" y="177787"/>
                </a:cubicBezTo>
                <a:cubicBezTo>
                  <a:pt x="355549" y="79603"/>
                  <a:pt x="275958" y="12"/>
                  <a:pt x="177774" y="0"/>
                </a:cubicBezTo>
                <a:close/>
                <a:moveTo>
                  <a:pt x="177799" y="67589"/>
                </a:moveTo>
                <a:cubicBezTo>
                  <a:pt x="238671" y="67589"/>
                  <a:pt x="288035" y="116941"/>
                  <a:pt x="288035" y="177825"/>
                </a:cubicBezTo>
                <a:cubicBezTo>
                  <a:pt x="288023" y="238709"/>
                  <a:pt x="238671" y="288061"/>
                  <a:pt x="177799" y="288061"/>
                </a:cubicBezTo>
                <a:cubicBezTo>
                  <a:pt x="116916" y="288061"/>
                  <a:pt x="67563" y="238709"/>
                  <a:pt x="67563" y="177825"/>
                </a:cubicBezTo>
                <a:cubicBezTo>
                  <a:pt x="67563" y="116941"/>
                  <a:pt x="116916" y="67589"/>
                  <a:pt x="177799" y="6758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"/>
          <p:cNvSpPr/>
          <p:nvPr/>
        </p:nvSpPr>
        <p:spPr>
          <a:xfrm>
            <a:off x="1455840" y="5797800"/>
            <a:ext cx="355320" cy="304560"/>
          </a:xfrm>
          <a:custGeom>
            <a:avLst/>
            <a:gdLst>
              <a:gd name="textAreaLeft" fmla="*/ 0 w 355320"/>
              <a:gd name="textAreaRight" fmla="*/ 355680 w 355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355599" h="304800">
                <a:moveTo>
                  <a:pt x="12699" y="0"/>
                </a:moveTo>
                <a:cubicBezTo>
                  <a:pt x="6349" y="0"/>
                  <a:pt x="0" y="6350"/>
                  <a:pt x="0" y="12699"/>
                </a:cubicBezTo>
                <a:lnTo>
                  <a:pt x="0" y="292099"/>
                </a:lnTo>
                <a:cubicBezTo>
                  <a:pt x="0" y="298704"/>
                  <a:pt x="6095" y="304800"/>
                  <a:pt x="12699" y="304800"/>
                </a:cubicBezTo>
                <a:lnTo>
                  <a:pt x="342899" y="304800"/>
                </a:lnTo>
                <a:cubicBezTo>
                  <a:pt x="349503" y="304800"/>
                  <a:pt x="355599" y="298678"/>
                  <a:pt x="355599" y="292099"/>
                </a:cubicBezTo>
                <a:lnTo>
                  <a:pt x="355599" y="63499"/>
                </a:lnTo>
                <a:cubicBezTo>
                  <a:pt x="355599" y="57150"/>
                  <a:pt x="349249" y="50800"/>
                  <a:pt x="342899" y="50800"/>
                </a:cubicBezTo>
                <a:lnTo>
                  <a:pt x="177799" y="50800"/>
                </a:lnTo>
                <a:lnTo>
                  <a:pt x="126999" y="0"/>
                </a:lnTo>
                <a:lnTo>
                  <a:pt x="1269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"/>
          <p:cNvSpPr/>
          <p:nvPr/>
        </p:nvSpPr>
        <p:spPr>
          <a:xfrm>
            <a:off x="5065200" y="5747040"/>
            <a:ext cx="304560" cy="355320"/>
          </a:xfrm>
          <a:custGeom>
            <a:avLst/>
            <a:gdLst>
              <a:gd name="textAreaLeft" fmla="*/ 0 w 304560"/>
              <a:gd name="textAreaRight" fmla="*/ 304920 w 304560"/>
              <a:gd name="textAreaTop" fmla="*/ 0 h 355320"/>
              <a:gd name="textAreaBottom" fmla="*/ 355680 h 355320"/>
            </a:gdLst>
            <a:ahLst/>
            <a:rect l="textAreaLeft" t="textAreaTop" r="textAreaRight" b="textAreaBottom"/>
            <a:pathLst>
              <a:path w="304838" h="355595">
                <a:moveTo>
                  <a:pt x="8877" y="58"/>
                </a:moveTo>
                <a:cubicBezTo>
                  <a:pt x="3860" y="1023"/>
                  <a:pt x="-88" y="5989"/>
                  <a:pt x="0" y="11171"/>
                </a:cubicBezTo>
                <a:lnTo>
                  <a:pt x="0" y="344470"/>
                </a:lnTo>
                <a:cubicBezTo>
                  <a:pt x="0" y="350312"/>
                  <a:pt x="5232" y="355595"/>
                  <a:pt x="10960" y="355595"/>
                </a:cubicBezTo>
                <a:lnTo>
                  <a:pt x="293865" y="355595"/>
                </a:lnTo>
                <a:cubicBezTo>
                  <a:pt x="299605" y="355595"/>
                  <a:pt x="304838" y="350312"/>
                  <a:pt x="304838" y="344470"/>
                </a:cubicBezTo>
                <a:lnTo>
                  <a:pt x="304838" y="86863"/>
                </a:lnTo>
                <a:cubicBezTo>
                  <a:pt x="304736" y="85161"/>
                  <a:pt x="304253" y="83485"/>
                  <a:pt x="303441" y="81999"/>
                </a:cubicBezTo>
                <a:lnTo>
                  <a:pt x="219316" y="744"/>
                </a:lnTo>
                <a:cubicBezTo>
                  <a:pt x="218224" y="325"/>
                  <a:pt x="217055" y="96"/>
                  <a:pt x="215887" y="46"/>
                </a:cubicBezTo>
                <a:lnTo>
                  <a:pt x="10947" y="46"/>
                </a:lnTo>
                <a:cubicBezTo>
                  <a:pt x="10274" y="-17"/>
                  <a:pt x="9550" y="-17"/>
                  <a:pt x="8877" y="58"/>
                </a:cubicBezTo>
                <a:close/>
                <a:moveTo>
                  <a:pt x="50799" y="50807"/>
                </a:moveTo>
                <a:lnTo>
                  <a:pt x="203200" y="50807"/>
                </a:lnTo>
                <a:lnTo>
                  <a:pt x="203200" y="76207"/>
                </a:lnTo>
                <a:lnTo>
                  <a:pt x="50799" y="76207"/>
                </a:lnTo>
                <a:lnTo>
                  <a:pt x="50799" y="50807"/>
                </a:lnTo>
                <a:close/>
                <a:moveTo>
                  <a:pt x="50799" y="127007"/>
                </a:moveTo>
                <a:lnTo>
                  <a:pt x="177799" y="127007"/>
                </a:lnTo>
                <a:lnTo>
                  <a:pt x="177799" y="152407"/>
                </a:lnTo>
                <a:lnTo>
                  <a:pt x="50799" y="152407"/>
                </a:lnTo>
                <a:lnTo>
                  <a:pt x="50799" y="127007"/>
                </a:lnTo>
                <a:close/>
                <a:moveTo>
                  <a:pt x="50799" y="203207"/>
                </a:moveTo>
                <a:lnTo>
                  <a:pt x="253999" y="203207"/>
                </a:lnTo>
                <a:lnTo>
                  <a:pt x="253999" y="228607"/>
                </a:lnTo>
                <a:lnTo>
                  <a:pt x="50799" y="228607"/>
                </a:lnTo>
                <a:lnTo>
                  <a:pt x="50799" y="203207"/>
                </a:lnTo>
                <a:close/>
                <a:moveTo>
                  <a:pt x="50799" y="279407"/>
                </a:moveTo>
                <a:lnTo>
                  <a:pt x="152399" y="279407"/>
                </a:lnTo>
                <a:lnTo>
                  <a:pt x="152399" y="304807"/>
                </a:lnTo>
                <a:lnTo>
                  <a:pt x="50799" y="304807"/>
                </a:lnTo>
                <a:lnTo>
                  <a:pt x="50799" y="27940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" descr=""/>
          <p:cNvPicPr/>
          <p:nvPr/>
        </p:nvPicPr>
        <p:blipFill>
          <a:blip r:embed="rId4"/>
          <a:stretch/>
        </p:blipFill>
        <p:spPr>
          <a:xfrm>
            <a:off x="8459640" y="4344120"/>
            <a:ext cx="2476080" cy="2476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281880" y="227160"/>
            <a:ext cx="60210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lt1"/>
                </a:solidFill>
                <a:latin typeface="Arial"/>
                <a:ea typeface="Arial"/>
              </a:rPr>
              <a:t>Единая платформа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"/>
          <p:cNvSpPr/>
          <p:nvPr/>
        </p:nvSpPr>
        <p:spPr>
          <a:xfrm>
            <a:off x="8125560" y="1333440"/>
            <a:ext cx="4011840" cy="50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Не требует инсталяции на рабочем месте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Эффективный контроль доступа к файлам.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Шифрование и предотвращения атак программ-вымогателей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Автоматизация повторяющихся бизнес-задач и бизнес-процессов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Встроенный ИИ ассистент для     работы с Вашими документами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Корпоративный аудио/видеочат с мобильным приложением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"/>
          <p:cNvSpPr/>
          <p:nvPr/>
        </p:nvSpPr>
        <p:spPr>
          <a:xfrm>
            <a:off x="5983560" y="4432320"/>
            <a:ext cx="95868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"/>
          <p:cNvSpPr/>
          <p:nvPr/>
        </p:nvSpPr>
        <p:spPr>
          <a:xfrm>
            <a:off x="5968800" y="4432320"/>
            <a:ext cx="110412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0" y="1277640"/>
            <a:ext cx="7968240" cy="559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10758960" y="326520"/>
            <a:ext cx="1168920" cy="623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281880" y="227160"/>
            <a:ext cx="82260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lt1"/>
                </a:solidFill>
                <a:latin typeface="Arial"/>
                <a:ea typeface="Arial"/>
              </a:rPr>
              <a:t>Единый учёт компетенций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"/>
          <p:cNvSpPr/>
          <p:nvPr/>
        </p:nvSpPr>
        <p:spPr>
          <a:xfrm>
            <a:off x="8125560" y="1333440"/>
            <a:ext cx="4013640" cy="475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r>
              <a:rPr b="0" lang="ru-RU" sz="1800" spc="-4" strike="noStrike">
                <a:solidFill>
                  <a:schemeClr val="dk1"/>
                </a:solidFill>
                <a:latin typeface="Arial"/>
                <a:ea typeface="Arial"/>
              </a:rPr>
              <a:t>Создаёте матрицу компетенций под каждую должность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Оцениваете кандидатов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и сотрудников по чётким критериям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Анализируете пробелы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в навыках и формируете планы развития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Контролируете ИПР через автоматизированные инструменты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Получаете сильную, мотивированную команду, где каждый знает, куда расти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"/>
          <p:cNvSpPr/>
          <p:nvPr/>
        </p:nvSpPr>
        <p:spPr>
          <a:xfrm>
            <a:off x="5983560" y="4432320"/>
            <a:ext cx="95868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"/>
          <p:cNvSpPr/>
          <p:nvPr/>
        </p:nvSpPr>
        <p:spPr>
          <a:xfrm>
            <a:off x="5968800" y="4432320"/>
            <a:ext cx="110412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9648360" y="368280"/>
            <a:ext cx="2544480" cy="65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628200" y="1389600"/>
            <a:ext cx="6689880" cy="22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4"/>
          <a:stretch/>
        </p:blipFill>
        <p:spPr>
          <a:xfrm>
            <a:off x="628200" y="4381560"/>
            <a:ext cx="6941880" cy="2351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1"/>
          <p:cNvSpPr/>
          <p:nvPr/>
        </p:nvSpPr>
        <p:spPr>
          <a:xfrm>
            <a:off x="-89640" y="0"/>
            <a:ext cx="7559640" cy="6857640"/>
          </a:xfrm>
          <a:custGeom>
            <a:avLst/>
            <a:gdLst>
              <a:gd name="textAreaLeft" fmla="*/ 0 w 7559640"/>
              <a:gd name="textAreaRight" fmla="*/ 7560000 w 75596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"/>
          <p:cNvSpPr/>
          <p:nvPr/>
        </p:nvSpPr>
        <p:spPr>
          <a:xfrm>
            <a:off x="486360" y="480600"/>
            <a:ext cx="1937880" cy="19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  <a:ea typeface="Arial"/>
              </a:rPr>
              <a:t>OrthoDocs</a:t>
            </a:r>
            <a:r>
              <a:rPr b="1" lang="ru-RU" sz="2000" spc="-1" strike="noStrike" baseline="30000">
                <a:solidFill>
                  <a:schemeClr val="lt1"/>
                </a:solidFill>
                <a:latin typeface="Arial"/>
                <a:ea typeface="Arial"/>
              </a:rPr>
              <a:t>®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Калининград</a:t>
            </a: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Российская Федерация </a:t>
            </a:r>
            <a:br>
              <a:rPr sz="1200"/>
            </a:b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Email    </a:t>
            </a:r>
            <a:r>
              <a:rPr b="1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info@odocs.ru</a:t>
            </a: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Phone  </a:t>
            </a:r>
            <a:r>
              <a:rPr b="1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+7 906 219 66 00</a:t>
            </a: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 </a:t>
            </a:r>
            <a:br>
              <a:rPr sz="1200"/>
            </a:b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odocs.ru 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8807760" y="4272120"/>
            <a:ext cx="2533320" cy="253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9037440" y="3892320"/>
            <a:ext cx="2073960" cy="53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4"/>
          <a:stretch/>
        </p:blipFill>
        <p:spPr>
          <a:xfrm>
            <a:off x="8807760" y="895320"/>
            <a:ext cx="2533320" cy="253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5"/>
          <a:stretch/>
        </p:blipFill>
        <p:spPr>
          <a:xfrm>
            <a:off x="9110520" y="190080"/>
            <a:ext cx="1805040" cy="9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4464360" y="480600"/>
            <a:ext cx="1928880" cy="19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  <a:ea typeface="Arial"/>
              </a:rPr>
              <a:t>Skillarium</a:t>
            </a:r>
            <a:r>
              <a:rPr b="1" lang="ru-RU" sz="2000" spc="-1" strike="noStrike" baseline="30000">
                <a:solidFill>
                  <a:schemeClr val="lt1"/>
                </a:solidFill>
                <a:latin typeface="Arial"/>
                <a:ea typeface="Arial"/>
              </a:rPr>
              <a:t>®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Казань</a:t>
            </a: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Российская Федерация </a:t>
            </a:r>
            <a:br>
              <a:rPr sz="1200"/>
            </a:b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Email    </a:t>
            </a:r>
            <a:r>
              <a:rPr b="1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info@odocs.ru</a:t>
            </a: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Phone  </a:t>
            </a:r>
            <a:r>
              <a:rPr b="1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+7 995 055 39 11</a:t>
            </a: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 </a:t>
            </a:r>
            <a:br>
              <a:rPr sz="1200"/>
            </a:b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skillarium.ru 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6"/>
          <a:stretch/>
        </p:blipFill>
        <p:spPr>
          <a:xfrm>
            <a:off x="68040" y="2915280"/>
            <a:ext cx="7244280" cy="350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2"/>
          <p:cNvSpPr/>
          <p:nvPr/>
        </p:nvSpPr>
        <p:spPr>
          <a:xfrm>
            <a:off x="0" y="0"/>
            <a:ext cx="7559640" cy="6857640"/>
          </a:xfrm>
          <a:custGeom>
            <a:avLst/>
            <a:gdLst>
              <a:gd name="textAreaLeft" fmla="*/ 0 w 7559640"/>
              <a:gd name="textAreaRight" fmla="*/ 7560000 w 75596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1093760" y="111960"/>
            <a:ext cx="912240" cy="48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"/>
          <p:cNvSpPr/>
          <p:nvPr/>
        </p:nvSpPr>
        <p:spPr>
          <a:xfrm>
            <a:off x="554400" y="502560"/>
            <a:ext cx="396828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lt1"/>
                </a:solidFill>
                <a:latin typeface="Arial"/>
                <a:ea typeface="Arial"/>
              </a:rPr>
              <a:t>Йоханн Воронин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8002440" y="914400"/>
            <a:ext cx="4301280" cy="22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  <a:ea typeface="Arial"/>
              </a:rPr>
              <a:t>Вице-президент </a:t>
            </a:r>
            <a:br>
              <a:rPr sz="1200"/>
            </a:br>
            <a:r>
              <a:rPr b="1" lang="ru-RU" sz="1200" spc="-1" strike="noStrike">
                <a:solidFill>
                  <a:schemeClr val="dk1"/>
                </a:solidFill>
                <a:latin typeface="Arial"/>
                <a:ea typeface="Arial"/>
              </a:rPr>
              <a:t>ИТ-Кластер Северо-Запад</a:t>
            </a:r>
            <a:br>
              <a:rPr sz="1200"/>
            </a:b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  <a:ea typeface="Arial"/>
              </a:rPr>
              <a:t>PMP®, ScrumMaster®, </a:t>
            </a:r>
            <a:br>
              <a:rPr sz="1200"/>
            </a:br>
            <a:r>
              <a:rPr b="1" lang="ru-RU" sz="1200" spc="-1" strike="noStrike">
                <a:solidFill>
                  <a:schemeClr val="dk1"/>
                </a:solidFill>
                <a:latin typeface="Arial"/>
                <a:ea typeface="Arial"/>
              </a:rPr>
              <a:t>Product Owner®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  <a:ea typeface="Arial"/>
              </a:rPr>
              <a:t>Консультант по управлению ИТ Проектами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  <a:ea typeface="Arial"/>
              </a:rPr>
              <a:t>Зарегистрированный тренер Проектной Ассоциации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"/>
          <p:cNvSpPr/>
          <p:nvPr/>
        </p:nvSpPr>
        <p:spPr>
          <a:xfrm>
            <a:off x="2017080" y="5759640"/>
            <a:ext cx="2886480" cy="380520"/>
          </a:xfrm>
          <a:custGeom>
            <a:avLst/>
            <a:gdLst>
              <a:gd name="textAreaLeft" fmla="*/ 0 w 2886480"/>
              <a:gd name="textAreaRight" fmla="*/ 2886840 w 2886480"/>
              <a:gd name="textAreaTop" fmla="*/ 0 h 380520"/>
              <a:gd name="textAreaBottom" fmla="*/ 380880 h 380520"/>
            </a:gdLst>
            <a:ahLst/>
            <a:rect l="textAreaLeft" t="textAreaTop" r="textAreaRight" b="textAreaBottom"/>
            <a:pathLst>
              <a:path w="2886961" h="380987">
                <a:moveTo>
                  <a:pt x="8724" y="38125"/>
                </a:moveTo>
                <a:cubicBezTo>
                  <a:pt x="3708" y="39103"/>
                  <a:pt x="-101" y="44056"/>
                  <a:pt x="0" y="49237"/>
                </a:cubicBezTo>
                <a:lnTo>
                  <a:pt x="0" y="331812"/>
                </a:lnTo>
                <a:cubicBezTo>
                  <a:pt x="0" y="337654"/>
                  <a:pt x="5372" y="342938"/>
                  <a:pt x="11099" y="342938"/>
                </a:cubicBezTo>
                <a:lnTo>
                  <a:pt x="344474" y="342938"/>
                </a:lnTo>
                <a:cubicBezTo>
                  <a:pt x="350215" y="342938"/>
                  <a:pt x="355587" y="337642"/>
                  <a:pt x="355587" y="331825"/>
                </a:cubicBezTo>
                <a:lnTo>
                  <a:pt x="355587" y="53619"/>
                </a:lnTo>
                <a:cubicBezTo>
                  <a:pt x="355574" y="45072"/>
                  <a:pt x="348868" y="38087"/>
                  <a:pt x="342493" y="38138"/>
                </a:cubicBezTo>
                <a:lnTo>
                  <a:pt x="8724" y="38125"/>
                </a:lnTo>
                <a:close/>
                <a:moveTo>
                  <a:pt x="25387" y="63525"/>
                </a:moveTo>
                <a:lnTo>
                  <a:pt x="330187" y="63525"/>
                </a:lnTo>
                <a:lnTo>
                  <a:pt x="330187" y="190525"/>
                </a:lnTo>
                <a:lnTo>
                  <a:pt x="304787" y="165125"/>
                </a:lnTo>
                <a:lnTo>
                  <a:pt x="228587" y="266725"/>
                </a:lnTo>
                <a:lnTo>
                  <a:pt x="152387" y="190525"/>
                </a:lnTo>
                <a:lnTo>
                  <a:pt x="50787" y="292125"/>
                </a:lnTo>
                <a:lnTo>
                  <a:pt x="25387" y="292125"/>
                </a:lnTo>
                <a:lnTo>
                  <a:pt x="25387" y="63525"/>
                </a:lnTo>
                <a:close/>
                <a:moveTo>
                  <a:pt x="88899" y="88925"/>
                </a:moveTo>
                <a:cubicBezTo>
                  <a:pt x="67856" y="88925"/>
                  <a:pt x="50800" y="105981"/>
                  <a:pt x="50800" y="127025"/>
                </a:cubicBezTo>
                <a:cubicBezTo>
                  <a:pt x="50800" y="148069"/>
                  <a:pt x="67856" y="165125"/>
                  <a:pt x="88899" y="165125"/>
                </a:cubicBezTo>
                <a:cubicBezTo>
                  <a:pt x="109931" y="165125"/>
                  <a:pt x="126999" y="148069"/>
                  <a:pt x="126999" y="127025"/>
                </a:cubicBezTo>
                <a:cubicBezTo>
                  <a:pt x="126999" y="105981"/>
                  <a:pt x="109931" y="88925"/>
                  <a:pt x="88899" y="88925"/>
                </a:cubicBezTo>
                <a:close/>
                <a:moveTo>
                  <a:pt x="2503145" y="63525"/>
                </a:moveTo>
                <a:cubicBezTo>
                  <a:pt x="2490636" y="63525"/>
                  <a:pt x="2480565" y="73596"/>
                  <a:pt x="2480565" y="86105"/>
                </a:cubicBezTo>
                <a:lnTo>
                  <a:pt x="2480565" y="294970"/>
                </a:lnTo>
                <a:cubicBezTo>
                  <a:pt x="2480565" y="307479"/>
                  <a:pt x="2490636" y="317525"/>
                  <a:pt x="2503145" y="317525"/>
                </a:cubicBezTo>
                <a:lnTo>
                  <a:pt x="2864384" y="317525"/>
                </a:lnTo>
                <a:cubicBezTo>
                  <a:pt x="2876753" y="317525"/>
                  <a:pt x="2886738" y="307704"/>
                  <a:pt x="2886961" y="295391"/>
                </a:cubicBezTo>
                <a:lnTo>
                  <a:pt x="2886961" y="85684"/>
                </a:lnTo>
                <a:cubicBezTo>
                  <a:pt x="2886738" y="73371"/>
                  <a:pt x="2876753" y="63525"/>
                  <a:pt x="2864384" y="63525"/>
                </a:cubicBezTo>
                <a:lnTo>
                  <a:pt x="2503145" y="63525"/>
                </a:lnTo>
                <a:close/>
                <a:moveTo>
                  <a:pt x="2522195" y="89636"/>
                </a:moveTo>
                <a:lnTo>
                  <a:pt x="2676716" y="244157"/>
                </a:lnTo>
                <a:lnTo>
                  <a:pt x="2690127" y="244157"/>
                </a:lnTo>
                <a:lnTo>
                  <a:pt x="2845347" y="89636"/>
                </a:lnTo>
                <a:lnTo>
                  <a:pt x="2860866" y="105155"/>
                </a:lnTo>
                <a:lnTo>
                  <a:pt x="2768436" y="198996"/>
                </a:lnTo>
                <a:lnTo>
                  <a:pt x="2838286" y="270255"/>
                </a:lnTo>
                <a:lnTo>
                  <a:pt x="2822766" y="285788"/>
                </a:lnTo>
                <a:lnTo>
                  <a:pt x="2751507" y="214515"/>
                </a:lnTo>
                <a:lnTo>
                  <a:pt x="2699995" y="266738"/>
                </a:lnTo>
                <a:lnTo>
                  <a:pt x="2667534" y="266738"/>
                </a:lnTo>
                <a:lnTo>
                  <a:pt x="2616036" y="214541"/>
                </a:lnTo>
                <a:lnTo>
                  <a:pt x="2544776" y="286499"/>
                </a:lnTo>
                <a:lnTo>
                  <a:pt x="2529257" y="270268"/>
                </a:lnTo>
                <a:lnTo>
                  <a:pt x="2599805" y="199008"/>
                </a:lnTo>
                <a:lnTo>
                  <a:pt x="2506676" y="105168"/>
                </a:lnTo>
                <a:lnTo>
                  <a:pt x="2522195" y="89636"/>
                </a:lnTo>
                <a:close/>
                <a:moveTo>
                  <a:pt x="1529440" y="43459"/>
                </a:moveTo>
                <a:cubicBezTo>
                  <a:pt x="1501157" y="43459"/>
                  <a:pt x="1477180" y="64135"/>
                  <a:pt x="1477180" y="90830"/>
                </a:cubicBezTo>
                <a:cubicBezTo>
                  <a:pt x="1477383" y="99263"/>
                  <a:pt x="1478132" y="109664"/>
                  <a:pt x="1483161" y="131660"/>
                </a:cubicBezTo>
                <a:lnTo>
                  <a:pt x="1483161" y="132206"/>
                </a:lnTo>
                <a:lnTo>
                  <a:pt x="1483707" y="132753"/>
                </a:lnTo>
                <a:cubicBezTo>
                  <a:pt x="1485320" y="137375"/>
                  <a:pt x="1487683" y="140030"/>
                  <a:pt x="1490781" y="143636"/>
                </a:cubicBezTo>
                <a:cubicBezTo>
                  <a:pt x="1493893" y="147243"/>
                  <a:pt x="1497601" y="151498"/>
                  <a:pt x="1501132" y="155067"/>
                </a:cubicBezTo>
                <a:cubicBezTo>
                  <a:pt x="1501551" y="155486"/>
                  <a:pt x="1501818" y="155752"/>
                  <a:pt x="1502224" y="156159"/>
                </a:cubicBezTo>
                <a:cubicBezTo>
                  <a:pt x="1502923" y="159207"/>
                  <a:pt x="1503761" y="162471"/>
                  <a:pt x="1504396" y="165417"/>
                </a:cubicBezTo>
                <a:cubicBezTo>
                  <a:pt x="1506072" y="173227"/>
                  <a:pt x="1505907" y="178765"/>
                  <a:pt x="1505488" y="180657"/>
                </a:cubicBezTo>
                <a:cubicBezTo>
                  <a:pt x="1493334" y="184924"/>
                  <a:pt x="1478221" y="190004"/>
                  <a:pt x="1464657" y="195897"/>
                </a:cubicBezTo>
                <a:cubicBezTo>
                  <a:pt x="1457037" y="199212"/>
                  <a:pt x="1450154" y="202171"/>
                  <a:pt x="1444515" y="205701"/>
                </a:cubicBezTo>
                <a:cubicBezTo>
                  <a:pt x="1438876" y="209232"/>
                  <a:pt x="1433263" y="211899"/>
                  <a:pt x="1431447" y="219862"/>
                </a:cubicBezTo>
                <a:cubicBezTo>
                  <a:pt x="1431422" y="220217"/>
                  <a:pt x="1431422" y="220586"/>
                  <a:pt x="1431447" y="220941"/>
                </a:cubicBezTo>
                <a:cubicBezTo>
                  <a:pt x="1429669" y="237299"/>
                  <a:pt x="1426964" y="261340"/>
                  <a:pt x="1424906" y="277571"/>
                </a:cubicBezTo>
                <a:cubicBezTo>
                  <a:pt x="1424462" y="280987"/>
                  <a:pt x="1426265" y="284581"/>
                  <a:pt x="1429263" y="286283"/>
                </a:cubicBezTo>
                <a:cubicBezTo>
                  <a:pt x="1453901" y="299580"/>
                  <a:pt x="1491721" y="304939"/>
                  <a:pt x="1529440" y="304787"/>
                </a:cubicBezTo>
                <a:cubicBezTo>
                  <a:pt x="1567146" y="304647"/>
                  <a:pt x="1604688" y="298970"/>
                  <a:pt x="1628526" y="286283"/>
                </a:cubicBezTo>
                <a:cubicBezTo>
                  <a:pt x="1631523" y="284581"/>
                  <a:pt x="1633326" y="280987"/>
                  <a:pt x="1632882" y="277571"/>
                </a:cubicBezTo>
                <a:cubicBezTo>
                  <a:pt x="1632221" y="272491"/>
                  <a:pt x="1631408" y="261061"/>
                  <a:pt x="1630697" y="249809"/>
                </a:cubicBezTo>
                <a:cubicBezTo>
                  <a:pt x="1629986" y="238544"/>
                  <a:pt x="1629364" y="227482"/>
                  <a:pt x="1628526" y="220941"/>
                </a:cubicBezTo>
                <a:cubicBezTo>
                  <a:pt x="1628233" y="219329"/>
                  <a:pt x="1627459" y="217804"/>
                  <a:pt x="1626341" y="216598"/>
                </a:cubicBezTo>
                <a:cubicBezTo>
                  <a:pt x="1618772" y="207543"/>
                  <a:pt x="1607456" y="202018"/>
                  <a:pt x="1594223" y="196443"/>
                </a:cubicBezTo>
                <a:cubicBezTo>
                  <a:pt x="1582145" y="191363"/>
                  <a:pt x="1567985" y="186080"/>
                  <a:pt x="1553938" y="180111"/>
                </a:cubicBezTo>
                <a:cubicBezTo>
                  <a:pt x="1553151" y="178358"/>
                  <a:pt x="1552376" y="173266"/>
                  <a:pt x="1553938" y="165417"/>
                </a:cubicBezTo>
                <a:cubicBezTo>
                  <a:pt x="1554358" y="163309"/>
                  <a:pt x="1555018" y="161048"/>
                  <a:pt x="1555577" y="158877"/>
                </a:cubicBezTo>
                <a:cubicBezTo>
                  <a:pt x="1556885" y="157403"/>
                  <a:pt x="1557914" y="156197"/>
                  <a:pt x="1559387" y="154520"/>
                </a:cubicBezTo>
                <a:cubicBezTo>
                  <a:pt x="1562498" y="150964"/>
                  <a:pt x="1565851" y="147231"/>
                  <a:pt x="1568632" y="143636"/>
                </a:cubicBezTo>
                <a:cubicBezTo>
                  <a:pt x="1571426" y="140042"/>
                  <a:pt x="1573700" y="136956"/>
                  <a:pt x="1575173" y="132753"/>
                </a:cubicBezTo>
                <a:lnTo>
                  <a:pt x="1575719" y="132206"/>
                </a:lnTo>
                <a:cubicBezTo>
                  <a:pt x="1581409" y="109232"/>
                  <a:pt x="1581409" y="99656"/>
                  <a:pt x="1581701" y="91363"/>
                </a:cubicBezTo>
                <a:lnTo>
                  <a:pt x="1581701" y="90830"/>
                </a:lnTo>
                <a:cubicBezTo>
                  <a:pt x="1581701" y="64135"/>
                  <a:pt x="1557710" y="43459"/>
                  <a:pt x="1529440" y="43459"/>
                </a:cubicBezTo>
                <a:close/>
                <a:moveTo>
                  <a:pt x="1678945" y="0"/>
                </a:moveTo>
                <a:cubicBezTo>
                  <a:pt x="1637720" y="0"/>
                  <a:pt x="1602745" y="30137"/>
                  <a:pt x="1602745" y="69049"/>
                </a:cubicBezTo>
                <a:cubicBezTo>
                  <a:pt x="1603037" y="81343"/>
                  <a:pt x="1604142" y="96507"/>
                  <a:pt x="1611482" y="128574"/>
                </a:cubicBezTo>
                <a:lnTo>
                  <a:pt x="1611482" y="129374"/>
                </a:lnTo>
                <a:lnTo>
                  <a:pt x="1612270" y="130162"/>
                </a:lnTo>
                <a:cubicBezTo>
                  <a:pt x="1614632" y="136918"/>
                  <a:pt x="1618061" y="140779"/>
                  <a:pt x="1622595" y="146037"/>
                </a:cubicBezTo>
                <a:cubicBezTo>
                  <a:pt x="1627129" y="151307"/>
                  <a:pt x="1632526" y="157505"/>
                  <a:pt x="1637670" y="162712"/>
                </a:cubicBezTo>
                <a:cubicBezTo>
                  <a:pt x="1638279" y="163322"/>
                  <a:pt x="1638660" y="163703"/>
                  <a:pt x="1639257" y="164299"/>
                </a:cubicBezTo>
                <a:cubicBezTo>
                  <a:pt x="1640273" y="168732"/>
                  <a:pt x="1641518" y="173507"/>
                  <a:pt x="1642432" y="177787"/>
                </a:cubicBezTo>
                <a:cubicBezTo>
                  <a:pt x="1644883" y="189191"/>
                  <a:pt x="1644629" y="197256"/>
                  <a:pt x="1644020" y="200012"/>
                </a:cubicBezTo>
                <a:cubicBezTo>
                  <a:pt x="1626303" y="206235"/>
                  <a:pt x="1604269" y="213639"/>
                  <a:pt x="1584495" y="222237"/>
                </a:cubicBezTo>
                <a:cubicBezTo>
                  <a:pt x="1573382" y="227063"/>
                  <a:pt x="1563336" y="231381"/>
                  <a:pt x="1555120" y="236524"/>
                </a:cubicBezTo>
                <a:cubicBezTo>
                  <a:pt x="1546903" y="241681"/>
                  <a:pt x="1538724" y="245567"/>
                  <a:pt x="1536070" y="257162"/>
                </a:cubicBezTo>
                <a:cubicBezTo>
                  <a:pt x="1536031" y="257695"/>
                  <a:pt x="1536031" y="258229"/>
                  <a:pt x="1536070" y="258749"/>
                </a:cubicBezTo>
                <a:cubicBezTo>
                  <a:pt x="1533479" y="282587"/>
                  <a:pt x="1529554" y="317639"/>
                  <a:pt x="1526545" y="341299"/>
                </a:cubicBezTo>
                <a:cubicBezTo>
                  <a:pt x="1525897" y="346278"/>
                  <a:pt x="1528526" y="351536"/>
                  <a:pt x="1532895" y="353999"/>
                </a:cubicBezTo>
                <a:cubicBezTo>
                  <a:pt x="1568797" y="373405"/>
                  <a:pt x="1623966" y="381203"/>
                  <a:pt x="1678945" y="380987"/>
                </a:cubicBezTo>
                <a:cubicBezTo>
                  <a:pt x="1733936" y="380784"/>
                  <a:pt x="1788647" y="372516"/>
                  <a:pt x="1823407" y="353999"/>
                </a:cubicBezTo>
                <a:cubicBezTo>
                  <a:pt x="1827789" y="351536"/>
                  <a:pt x="1830405" y="346278"/>
                  <a:pt x="1829757" y="341299"/>
                </a:cubicBezTo>
                <a:cubicBezTo>
                  <a:pt x="1828805" y="333908"/>
                  <a:pt x="1827623" y="317233"/>
                  <a:pt x="1826582" y="300824"/>
                </a:cubicBezTo>
                <a:cubicBezTo>
                  <a:pt x="1825541" y="284416"/>
                  <a:pt x="1824639" y="268274"/>
                  <a:pt x="1823407" y="258749"/>
                </a:cubicBezTo>
                <a:cubicBezTo>
                  <a:pt x="1822975" y="256400"/>
                  <a:pt x="1821858" y="254165"/>
                  <a:pt x="1820232" y="252399"/>
                </a:cubicBezTo>
                <a:cubicBezTo>
                  <a:pt x="1809196" y="239217"/>
                  <a:pt x="1792698" y="231165"/>
                  <a:pt x="1773407" y="223037"/>
                </a:cubicBezTo>
                <a:cubicBezTo>
                  <a:pt x="1755792" y="215620"/>
                  <a:pt x="1735142" y="207911"/>
                  <a:pt x="1714670" y="199224"/>
                </a:cubicBezTo>
                <a:cubicBezTo>
                  <a:pt x="1713527" y="196672"/>
                  <a:pt x="1712384" y="189242"/>
                  <a:pt x="1714670" y="177787"/>
                </a:cubicBezTo>
                <a:cubicBezTo>
                  <a:pt x="1715279" y="174713"/>
                  <a:pt x="1716244" y="171424"/>
                  <a:pt x="1717045" y="168262"/>
                </a:cubicBezTo>
                <a:cubicBezTo>
                  <a:pt x="1718975" y="166116"/>
                  <a:pt x="1720474" y="164350"/>
                  <a:pt x="1722607" y="161912"/>
                </a:cubicBezTo>
                <a:cubicBezTo>
                  <a:pt x="1727154" y="156730"/>
                  <a:pt x="1732043" y="151282"/>
                  <a:pt x="1736095" y="146037"/>
                </a:cubicBezTo>
                <a:cubicBezTo>
                  <a:pt x="1740159" y="140804"/>
                  <a:pt x="1743486" y="136309"/>
                  <a:pt x="1745620" y="130162"/>
                </a:cubicBezTo>
                <a:lnTo>
                  <a:pt x="1746420" y="129374"/>
                </a:lnTo>
                <a:cubicBezTo>
                  <a:pt x="1754713" y="95885"/>
                  <a:pt x="1754713" y="81915"/>
                  <a:pt x="1755145" y="69837"/>
                </a:cubicBezTo>
                <a:lnTo>
                  <a:pt x="1755145" y="69049"/>
                </a:lnTo>
                <a:cubicBezTo>
                  <a:pt x="1755145" y="30137"/>
                  <a:pt x="1720169" y="0"/>
                  <a:pt x="1678945" y="0"/>
                </a:cubicBezTo>
                <a:close/>
                <a:moveTo>
                  <a:pt x="2067768" y="12725"/>
                </a:moveTo>
                <a:cubicBezTo>
                  <a:pt x="2053696" y="12725"/>
                  <a:pt x="2042368" y="24053"/>
                  <a:pt x="2042368" y="38125"/>
                </a:cubicBezTo>
                <a:lnTo>
                  <a:pt x="2042368" y="88925"/>
                </a:lnTo>
                <a:cubicBezTo>
                  <a:pt x="2042368" y="102996"/>
                  <a:pt x="2053696" y="114325"/>
                  <a:pt x="2067768" y="114325"/>
                </a:cubicBezTo>
                <a:cubicBezTo>
                  <a:pt x="2081839" y="114325"/>
                  <a:pt x="2093168" y="102996"/>
                  <a:pt x="2093168" y="88925"/>
                </a:cubicBezTo>
                <a:lnTo>
                  <a:pt x="2093168" y="38125"/>
                </a:lnTo>
                <a:cubicBezTo>
                  <a:pt x="2093168" y="24053"/>
                  <a:pt x="2081839" y="12725"/>
                  <a:pt x="2067768" y="12725"/>
                </a:cubicBezTo>
                <a:close/>
                <a:moveTo>
                  <a:pt x="2270968" y="12725"/>
                </a:moveTo>
                <a:cubicBezTo>
                  <a:pt x="2256896" y="12725"/>
                  <a:pt x="2245568" y="24053"/>
                  <a:pt x="2245568" y="38125"/>
                </a:cubicBezTo>
                <a:lnTo>
                  <a:pt x="2245568" y="88925"/>
                </a:lnTo>
                <a:cubicBezTo>
                  <a:pt x="2245568" y="102996"/>
                  <a:pt x="2256896" y="114325"/>
                  <a:pt x="2270968" y="114325"/>
                </a:cubicBezTo>
                <a:cubicBezTo>
                  <a:pt x="2285039" y="114325"/>
                  <a:pt x="2296368" y="102996"/>
                  <a:pt x="2296368" y="88925"/>
                </a:cubicBezTo>
                <a:lnTo>
                  <a:pt x="2296368" y="38125"/>
                </a:lnTo>
                <a:cubicBezTo>
                  <a:pt x="2296368" y="24053"/>
                  <a:pt x="2285039" y="12725"/>
                  <a:pt x="2270968" y="12725"/>
                </a:cubicBezTo>
                <a:close/>
                <a:moveTo>
                  <a:pt x="2105868" y="63525"/>
                </a:moveTo>
                <a:lnTo>
                  <a:pt x="2105868" y="88925"/>
                </a:lnTo>
                <a:cubicBezTo>
                  <a:pt x="2105868" y="110032"/>
                  <a:pt x="2088875" y="127025"/>
                  <a:pt x="2067768" y="127025"/>
                </a:cubicBezTo>
                <a:cubicBezTo>
                  <a:pt x="2046660" y="127025"/>
                  <a:pt x="2029668" y="110032"/>
                  <a:pt x="2029668" y="88925"/>
                </a:cubicBezTo>
                <a:lnTo>
                  <a:pt x="2029668" y="65112"/>
                </a:lnTo>
                <a:cubicBezTo>
                  <a:pt x="2007722" y="70738"/>
                  <a:pt x="1991568" y="90576"/>
                  <a:pt x="1991568" y="114325"/>
                </a:cubicBezTo>
                <a:lnTo>
                  <a:pt x="1991568" y="317525"/>
                </a:lnTo>
                <a:cubicBezTo>
                  <a:pt x="1991568" y="345668"/>
                  <a:pt x="2014225" y="368325"/>
                  <a:pt x="2042368" y="368325"/>
                </a:cubicBezTo>
                <a:lnTo>
                  <a:pt x="2296368" y="368325"/>
                </a:lnTo>
                <a:cubicBezTo>
                  <a:pt x="2324511" y="368325"/>
                  <a:pt x="2347168" y="345668"/>
                  <a:pt x="2347168" y="317525"/>
                </a:cubicBezTo>
                <a:lnTo>
                  <a:pt x="2347168" y="114325"/>
                </a:lnTo>
                <a:cubicBezTo>
                  <a:pt x="2347168" y="90576"/>
                  <a:pt x="2331013" y="70738"/>
                  <a:pt x="2309068" y="65112"/>
                </a:cubicBezTo>
                <a:lnTo>
                  <a:pt x="2309068" y="88925"/>
                </a:lnTo>
                <a:cubicBezTo>
                  <a:pt x="2309068" y="110032"/>
                  <a:pt x="2292075" y="127025"/>
                  <a:pt x="2270968" y="127025"/>
                </a:cubicBezTo>
                <a:cubicBezTo>
                  <a:pt x="2249860" y="127025"/>
                  <a:pt x="2232868" y="110032"/>
                  <a:pt x="2232868" y="88925"/>
                </a:cubicBezTo>
                <a:lnTo>
                  <a:pt x="2232868" y="63525"/>
                </a:lnTo>
                <a:lnTo>
                  <a:pt x="2105868" y="63525"/>
                </a:lnTo>
                <a:close/>
                <a:moveTo>
                  <a:pt x="2030862" y="177825"/>
                </a:moveTo>
                <a:lnTo>
                  <a:pt x="2307874" y="177825"/>
                </a:lnTo>
                <a:cubicBezTo>
                  <a:pt x="2308572" y="177825"/>
                  <a:pt x="2309068" y="178307"/>
                  <a:pt x="2309068" y="179019"/>
                </a:cubicBezTo>
                <a:lnTo>
                  <a:pt x="2309068" y="329031"/>
                </a:lnTo>
                <a:cubicBezTo>
                  <a:pt x="2309068" y="329730"/>
                  <a:pt x="2308572" y="330212"/>
                  <a:pt x="2307874" y="330212"/>
                </a:cubicBezTo>
                <a:lnTo>
                  <a:pt x="2030862" y="330212"/>
                </a:lnTo>
                <a:cubicBezTo>
                  <a:pt x="2030150" y="330212"/>
                  <a:pt x="2029668" y="329730"/>
                  <a:pt x="2029668" y="329031"/>
                </a:cubicBezTo>
                <a:lnTo>
                  <a:pt x="2029668" y="179019"/>
                </a:lnTo>
                <a:cubicBezTo>
                  <a:pt x="2029668" y="178307"/>
                  <a:pt x="2030163" y="177825"/>
                  <a:pt x="2030862" y="17782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"/>
          <p:cNvSpPr/>
          <p:nvPr/>
        </p:nvSpPr>
        <p:spPr>
          <a:xfrm>
            <a:off x="2510280" y="5785200"/>
            <a:ext cx="253800" cy="380520"/>
          </a:xfrm>
          <a:custGeom>
            <a:avLst/>
            <a:gdLst>
              <a:gd name="textAreaLeft" fmla="*/ 0 w 253800"/>
              <a:gd name="textAreaRight" fmla="*/ 254160 w 253800"/>
              <a:gd name="textAreaTop" fmla="*/ 0 h 380520"/>
              <a:gd name="textAreaBottom" fmla="*/ 380880 h 380520"/>
            </a:gdLst>
            <a:ahLst/>
            <a:rect l="textAreaLeft" t="textAreaTop" r="textAreaRight" b="textAreaBottom"/>
            <a:pathLst>
              <a:path w="253999" h="380999">
                <a:moveTo>
                  <a:pt x="126999" y="0"/>
                </a:moveTo>
                <a:lnTo>
                  <a:pt x="0" y="228600"/>
                </a:lnTo>
                <a:lnTo>
                  <a:pt x="139699" y="228600"/>
                </a:lnTo>
                <a:lnTo>
                  <a:pt x="126999" y="380999"/>
                </a:lnTo>
                <a:lnTo>
                  <a:pt x="253999" y="152400"/>
                </a:lnTo>
                <a:lnTo>
                  <a:pt x="114299" y="152400"/>
                </a:lnTo>
                <a:lnTo>
                  <a:pt x="12699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"/>
          <p:cNvSpPr/>
          <p:nvPr/>
        </p:nvSpPr>
        <p:spPr>
          <a:xfrm>
            <a:off x="2947320" y="5785200"/>
            <a:ext cx="355320" cy="355320"/>
          </a:xfrm>
          <a:custGeom>
            <a:avLst/>
            <a:gdLst>
              <a:gd name="textAreaLeft" fmla="*/ 0 w 355320"/>
              <a:gd name="textAreaRight" fmla="*/ 355680 w 355320"/>
              <a:gd name="textAreaTop" fmla="*/ 0 h 355320"/>
              <a:gd name="textAreaBottom" fmla="*/ 355680 h 355320"/>
            </a:gdLst>
            <a:ahLst/>
            <a:rect l="textAreaLeft" t="textAreaTop" r="textAreaRight" b="textAreaBottom"/>
            <a:pathLst>
              <a:path w="355572" h="355574">
                <a:moveTo>
                  <a:pt x="177774" y="0"/>
                </a:moveTo>
                <a:cubicBezTo>
                  <a:pt x="79590" y="0"/>
                  <a:pt x="-12" y="79603"/>
                  <a:pt x="0" y="177787"/>
                </a:cubicBezTo>
                <a:cubicBezTo>
                  <a:pt x="0" y="275970"/>
                  <a:pt x="79590" y="355574"/>
                  <a:pt x="177774" y="355574"/>
                </a:cubicBezTo>
                <a:cubicBezTo>
                  <a:pt x="210311" y="355511"/>
                  <a:pt x="242214" y="346506"/>
                  <a:pt x="270001" y="329565"/>
                </a:cubicBezTo>
                <a:cubicBezTo>
                  <a:pt x="291845" y="338251"/>
                  <a:pt x="340791" y="364007"/>
                  <a:pt x="352437" y="352882"/>
                </a:cubicBezTo>
                <a:cubicBezTo>
                  <a:pt x="364604" y="341261"/>
                  <a:pt x="338150" y="286550"/>
                  <a:pt x="331800" y="266217"/>
                </a:cubicBezTo>
                <a:cubicBezTo>
                  <a:pt x="347306" y="239318"/>
                  <a:pt x="355485" y="208826"/>
                  <a:pt x="355549" y="177787"/>
                </a:cubicBezTo>
                <a:cubicBezTo>
                  <a:pt x="355549" y="79603"/>
                  <a:pt x="275958" y="12"/>
                  <a:pt x="177774" y="0"/>
                </a:cubicBezTo>
                <a:close/>
                <a:moveTo>
                  <a:pt x="177799" y="67589"/>
                </a:moveTo>
                <a:cubicBezTo>
                  <a:pt x="238671" y="67589"/>
                  <a:pt x="288035" y="116941"/>
                  <a:pt x="288035" y="177825"/>
                </a:cubicBezTo>
                <a:cubicBezTo>
                  <a:pt x="288023" y="238709"/>
                  <a:pt x="238671" y="288061"/>
                  <a:pt x="177799" y="288061"/>
                </a:cubicBezTo>
                <a:cubicBezTo>
                  <a:pt x="116916" y="288061"/>
                  <a:pt x="67563" y="238709"/>
                  <a:pt x="67563" y="177825"/>
                </a:cubicBezTo>
                <a:cubicBezTo>
                  <a:pt x="67563" y="116941"/>
                  <a:pt x="116916" y="67589"/>
                  <a:pt x="177799" y="6758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"/>
          <p:cNvSpPr/>
          <p:nvPr/>
        </p:nvSpPr>
        <p:spPr>
          <a:xfrm>
            <a:off x="1455840" y="5797800"/>
            <a:ext cx="355320" cy="304560"/>
          </a:xfrm>
          <a:custGeom>
            <a:avLst/>
            <a:gdLst>
              <a:gd name="textAreaLeft" fmla="*/ 0 w 355320"/>
              <a:gd name="textAreaRight" fmla="*/ 355680 w 355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355599" h="304800">
                <a:moveTo>
                  <a:pt x="12699" y="0"/>
                </a:moveTo>
                <a:cubicBezTo>
                  <a:pt x="6349" y="0"/>
                  <a:pt x="0" y="6350"/>
                  <a:pt x="0" y="12699"/>
                </a:cubicBezTo>
                <a:lnTo>
                  <a:pt x="0" y="292099"/>
                </a:lnTo>
                <a:cubicBezTo>
                  <a:pt x="0" y="298704"/>
                  <a:pt x="6095" y="304800"/>
                  <a:pt x="12699" y="304800"/>
                </a:cubicBezTo>
                <a:lnTo>
                  <a:pt x="342899" y="304800"/>
                </a:lnTo>
                <a:cubicBezTo>
                  <a:pt x="349503" y="304800"/>
                  <a:pt x="355599" y="298678"/>
                  <a:pt x="355599" y="292099"/>
                </a:cubicBezTo>
                <a:lnTo>
                  <a:pt x="355599" y="63499"/>
                </a:lnTo>
                <a:cubicBezTo>
                  <a:pt x="355599" y="57150"/>
                  <a:pt x="349249" y="50800"/>
                  <a:pt x="342899" y="50800"/>
                </a:cubicBezTo>
                <a:lnTo>
                  <a:pt x="177799" y="50800"/>
                </a:lnTo>
                <a:lnTo>
                  <a:pt x="126999" y="0"/>
                </a:lnTo>
                <a:lnTo>
                  <a:pt x="1269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"/>
          <p:cNvSpPr/>
          <p:nvPr/>
        </p:nvSpPr>
        <p:spPr>
          <a:xfrm>
            <a:off x="5065200" y="5747040"/>
            <a:ext cx="304560" cy="355320"/>
          </a:xfrm>
          <a:custGeom>
            <a:avLst/>
            <a:gdLst>
              <a:gd name="textAreaLeft" fmla="*/ 0 w 304560"/>
              <a:gd name="textAreaRight" fmla="*/ 304920 w 304560"/>
              <a:gd name="textAreaTop" fmla="*/ 0 h 355320"/>
              <a:gd name="textAreaBottom" fmla="*/ 355680 h 355320"/>
            </a:gdLst>
            <a:ahLst/>
            <a:rect l="textAreaLeft" t="textAreaTop" r="textAreaRight" b="textAreaBottom"/>
            <a:pathLst>
              <a:path w="304838" h="355595">
                <a:moveTo>
                  <a:pt x="8877" y="58"/>
                </a:moveTo>
                <a:cubicBezTo>
                  <a:pt x="3860" y="1023"/>
                  <a:pt x="-88" y="5989"/>
                  <a:pt x="0" y="11171"/>
                </a:cubicBezTo>
                <a:lnTo>
                  <a:pt x="0" y="344470"/>
                </a:lnTo>
                <a:cubicBezTo>
                  <a:pt x="0" y="350312"/>
                  <a:pt x="5232" y="355595"/>
                  <a:pt x="10960" y="355595"/>
                </a:cubicBezTo>
                <a:lnTo>
                  <a:pt x="293865" y="355595"/>
                </a:lnTo>
                <a:cubicBezTo>
                  <a:pt x="299605" y="355595"/>
                  <a:pt x="304838" y="350312"/>
                  <a:pt x="304838" y="344470"/>
                </a:cubicBezTo>
                <a:lnTo>
                  <a:pt x="304838" y="86863"/>
                </a:lnTo>
                <a:cubicBezTo>
                  <a:pt x="304736" y="85161"/>
                  <a:pt x="304253" y="83485"/>
                  <a:pt x="303441" y="81999"/>
                </a:cubicBezTo>
                <a:lnTo>
                  <a:pt x="219316" y="744"/>
                </a:lnTo>
                <a:cubicBezTo>
                  <a:pt x="218224" y="325"/>
                  <a:pt x="217055" y="96"/>
                  <a:pt x="215887" y="46"/>
                </a:cubicBezTo>
                <a:lnTo>
                  <a:pt x="10947" y="46"/>
                </a:lnTo>
                <a:cubicBezTo>
                  <a:pt x="10274" y="-17"/>
                  <a:pt x="9550" y="-17"/>
                  <a:pt x="8877" y="58"/>
                </a:cubicBezTo>
                <a:close/>
                <a:moveTo>
                  <a:pt x="50799" y="50807"/>
                </a:moveTo>
                <a:lnTo>
                  <a:pt x="203200" y="50807"/>
                </a:lnTo>
                <a:lnTo>
                  <a:pt x="203200" y="76207"/>
                </a:lnTo>
                <a:lnTo>
                  <a:pt x="50799" y="76207"/>
                </a:lnTo>
                <a:lnTo>
                  <a:pt x="50799" y="50807"/>
                </a:lnTo>
                <a:close/>
                <a:moveTo>
                  <a:pt x="50799" y="127007"/>
                </a:moveTo>
                <a:lnTo>
                  <a:pt x="177799" y="127007"/>
                </a:lnTo>
                <a:lnTo>
                  <a:pt x="177799" y="152407"/>
                </a:lnTo>
                <a:lnTo>
                  <a:pt x="50799" y="152407"/>
                </a:lnTo>
                <a:lnTo>
                  <a:pt x="50799" y="127007"/>
                </a:lnTo>
                <a:close/>
                <a:moveTo>
                  <a:pt x="50799" y="203207"/>
                </a:moveTo>
                <a:lnTo>
                  <a:pt x="253999" y="203207"/>
                </a:lnTo>
                <a:lnTo>
                  <a:pt x="253999" y="228607"/>
                </a:lnTo>
                <a:lnTo>
                  <a:pt x="50799" y="228607"/>
                </a:lnTo>
                <a:lnTo>
                  <a:pt x="50799" y="203207"/>
                </a:lnTo>
                <a:close/>
                <a:moveTo>
                  <a:pt x="50799" y="279407"/>
                </a:moveTo>
                <a:lnTo>
                  <a:pt x="152399" y="279407"/>
                </a:lnTo>
                <a:lnTo>
                  <a:pt x="152399" y="304807"/>
                </a:lnTo>
                <a:lnTo>
                  <a:pt x="50799" y="304807"/>
                </a:lnTo>
                <a:lnTo>
                  <a:pt x="50799" y="27940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1"/>
          <p:cNvSpPr/>
          <p:nvPr/>
        </p:nvSpPr>
        <p:spPr>
          <a:xfrm>
            <a:off x="0" y="0"/>
            <a:ext cx="12192840" cy="24760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2476080"/>
              <a:gd name="textAreaBottom" fmla="*/ 2476440 h 24760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630000" y="460800"/>
            <a:ext cx="153864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9600" spc="-1" strike="noStrike">
                <a:solidFill>
                  <a:schemeClr val="lt1"/>
                </a:solidFill>
                <a:latin typeface="Arial"/>
                <a:ea typeface="Arial"/>
              </a:rPr>
              <a:t>01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"/>
          <p:cNvSpPr/>
          <p:nvPr/>
        </p:nvSpPr>
        <p:spPr>
          <a:xfrm>
            <a:off x="596160" y="3663720"/>
            <a:ext cx="1108044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dk1"/>
                </a:solidFill>
                <a:latin typeface="Arial"/>
                <a:ea typeface="Arial"/>
              </a:rPr>
              <a:t>Тенденции в рабочем пространстве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304920" y="227160"/>
            <a:ext cx="1019952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lt1"/>
                </a:solidFill>
                <a:latin typeface="Arial"/>
                <a:ea typeface="Arial"/>
              </a:rPr>
              <a:t>Гибкость рабочего пространства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"/>
          <p:cNvSpPr/>
          <p:nvPr/>
        </p:nvSpPr>
        <p:spPr>
          <a:xfrm>
            <a:off x="13228560" y="6585480"/>
            <a:ext cx="83196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4449960" y="1277640"/>
            <a:ext cx="7742880" cy="55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"/>
          <p:cNvSpPr/>
          <p:nvPr/>
        </p:nvSpPr>
        <p:spPr>
          <a:xfrm>
            <a:off x="202680" y="1277640"/>
            <a:ext cx="4253760" cy="511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pc="-15" strike="noStrike">
                <a:solidFill>
                  <a:schemeClr val="dk1"/>
                </a:solidFill>
                <a:latin typeface="Arial"/>
                <a:ea typeface="Arial"/>
              </a:rPr>
              <a:t>Современные офисы становятся более гибкими, чтобы адаптироваться к изменениям в рабочем процессе.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pc="-15" strike="noStrike">
                <a:solidFill>
                  <a:schemeClr val="dk1"/>
                </a:solidFill>
                <a:latin typeface="Arial"/>
                <a:ea typeface="Arial"/>
              </a:rPr>
              <a:t>Это включает в себя возможность использования различных зон для работы коворкинги и открытые пространства, что помогает сотрудникам выбирать наиболее подходящую для них обстановку.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313560" y="227160"/>
            <a:ext cx="1011600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000" spc="-1" strike="noStrike">
                <a:solidFill>
                  <a:schemeClr val="lt1"/>
                </a:solidFill>
                <a:latin typeface="Arial"/>
                <a:ea typeface="Arial"/>
              </a:rPr>
              <a:t>Здоровье и благополучие сотрудников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"/>
          <p:cNvSpPr/>
          <p:nvPr/>
        </p:nvSpPr>
        <p:spPr>
          <a:xfrm>
            <a:off x="8573760" y="1333440"/>
            <a:ext cx="364824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Организации все больше внимания уделяют ментальному и физическому здоровью сотрудников.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Внедряются инициативы по благополучию, включая программы физической активности и улучшение условий труда.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Такие программы положительно сказываются на производительности и моральном состоянии команды.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0" y="1228320"/>
            <a:ext cx="8507160" cy="5640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293040" y="227160"/>
            <a:ext cx="66610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lt1"/>
                </a:solidFill>
                <a:latin typeface="Arial"/>
                <a:ea typeface="Arial"/>
              </a:rPr>
              <a:t>Устойчивое развитие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"/>
          <p:cNvSpPr/>
          <p:nvPr/>
        </p:nvSpPr>
        <p:spPr>
          <a:xfrm>
            <a:off x="7722000" y="1333440"/>
            <a:ext cx="4471920" cy="31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Компании стремятся к устойчивым практикам.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Выбирая экологически чистые материалы и технологии 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участвуя в социальных проектах,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компания не только улучшает имидж бренда, но и способствует сохранению окружающей среды и удержанию ценных кадров.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"/>
          <p:cNvSpPr/>
          <p:nvPr/>
        </p:nvSpPr>
        <p:spPr>
          <a:xfrm>
            <a:off x="5983560" y="4432320"/>
            <a:ext cx="95868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0" y="1277640"/>
            <a:ext cx="7486200" cy="556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324360" y="227160"/>
            <a:ext cx="796104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lt1"/>
                </a:solidFill>
                <a:latin typeface="Arial"/>
                <a:ea typeface="Arial"/>
              </a:rPr>
              <a:t>Культура сотрудничества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"/>
          <p:cNvSpPr/>
          <p:nvPr/>
        </p:nvSpPr>
        <p:spPr>
          <a:xfrm>
            <a:off x="7722000" y="1333440"/>
            <a:ext cx="438228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Развитие культуры сотрудничества в командах становится важным аспектом.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Акцент ставится на командную работу и совместное решение проблем, что способствует инновациям и более эффективному обмену идеями.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"/>
          <p:cNvSpPr/>
          <p:nvPr/>
        </p:nvSpPr>
        <p:spPr>
          <a:xfrm>
            <a:off x="5983560" y="4432320"/>
            <a:ext cx="95868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"/>
          <p:cNvSpPr/>
          <p:nvPr/>
        </p:nvSpPr>
        <p:spPr>
          <a:xfrm>
            <a:off x="5968800" y="4432320"/>
            <a:ext cx="1104120" cy="6404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360" y="1277640"/>
            <a:ext cx="7407360" cy="559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1"/>
          <p:cNvSpPr/>
          <p:nvPr/>
        </p:nvSpPr>
        <p:spPr>
          <a:xfrm>
            <a:off x="0" y="0"/>
            <a:ext cx="12192840" cy="12772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1277280"/>
              <a:gd name="textAreaBottom" fmla="*/ 1277640 h 12772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304560" y="227160"/>
            <a:ext cx="89452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800" spc="-1" strike="noStrike">
                <a:solidFill>
                  <a:schemeClr val="lt1"/>
                </a:solidFill>
                <a:latin typeface="Arial"/>
                <a:ea typeface="Arial"/>
              </a:rPr>
              <a:t>Технологическая интеграция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0" y="1277640"/>
            <a:ext cx="8438760" cy="559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"/>
          <p:cNvSpPr/>
          <p:nvPr/>
        </p:nvSpPr>
        <p:spPr>
          <a:xfrm>
            <a:off x="8573760" y="1333440"/>
            <a:ext cx="3621600" cy="28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Технологии становятся ключевым элементом в рабочем пространстве.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Arial"/>
              </a:rPr>
              <a:t>Видеоконференции и облачные сервисы, позволяют командам оставаться связанными, независимо от их местоположения.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1"/>
          <p:cNvSpPr/>
          <p:nvPr/>
        </p:nvSpPr>
        <p:spPr>
          <a:xfrm>
            <a:off x="0" y="0"/>
            <a:ext cx="12192840" cy="2476080"/>
          </a:xfrm>
          <a:custGeom>
            <a:avLst/>
            <a:gdLst>
              <a:gd name="textAreaLeft" fmla="*/ 0 w 12192840"/>
              <a:gd name="textAreaRight" fmla="*/ 12193200 w 12192840"/>
              <a:gd name="textAreaTop" fmla="*/ 0 h 2476080"/>
              <a:gd name="textAreaBottom" fmla="*/ 2476440 h 2476080"/>
            </a:gdLst>
            <a:ahLst/>
            <a:rect l="textAreaLeft" t="textAreaTop" r="textAreaRight" b="textAreaBottom"/>
            <a:pathLst>
              <a:path w="7559992" h="10692003">
                <a:moveTo>
                  <a:pt x="0" y="10692003"/>
                </a:moveTo>
                <a:lnTo>
                  <a:pt x="7559992" y="10692003"/>
                </a:lnTo>
                <a:lnTo>
                  <a:pt x="7559992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"/>
          <p:cNvSpPr/>
          <p:nvPr/>
        </p:nvSpPr>
        <p:spPr>
          <a:xfrm>
            <a:off x="942480" y="3709080"/>
            <a:ext cx="9140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630000" y="460800"/>
            <a:ext cx="153864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9600" spc="-1" strike="noStrike">
                <a:solidFill>
                  <a:schemeClr val="lt1"/>
                </a:solidFill>
                <a:latin typeface="Arial"/>
                <a:ea typeface="Arial"/>
              </a:rPr>
              <a:t>02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"/>
          <p:cNvSpPr/>
          <p:nvPr/>
        </p:nvSpPr>
        <p:spPr>
          <a:xfrm>
            <a:off x="607680" y="3663720"/>
            <a:ext cx="542196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7200" spc="-1" strike="noStrike">
                <a:solidFill>
                  <a:schemeClr val="dk1"/>
                </a:solidFill>
                <a:latin typeface="Arial"/>
                <a:ea typeface="Arial"/>
              </a:rPr>
              <a:t>Технологии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Collabora_Office/24.04.13.3$Linux_X86_64 LibreOffice_project/cdcd03782bd25d2386546eda84b673742c8c8916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2025-05-16T12:54:55Z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11</vt:i4>
  </property>
  <property fmtid="{D5CDD505-2E9C-101B-9397-08002B2CF9AE}" pid="4" name="PresentationFormat">
    <vt:lpwstr>On-screen Show (4:3)</vt:lpwstr>
  </property>
  <property fmtid="{D5CDD505-2E9C-101B-9397-08002B2CF9AE}" pid="5" name="Slides">
    <vt:i4>11</vt:i4>
  </property>
</Properties>
</file>